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5" r:id="rId9"/>
    <p:sldId id="273" r:id="rId10"/>
    <p:sldId id="272" r:id="rId11"/>
    <p:sldId id="274" r:id="rId12"/>
    <p:sldId id="276" r:id="rId13"/>
    <p:sldId id="259" r:id="rId14"/>
    <p:sldId id="262" r:id="rId15"/>
    <p:sldId id="263" r:id="rId16"/>
    <p:sldId id="27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89" d="100"/>
          <a:sy n="89" d="100"/>
        </p:scale>
        <p:origin x="-202" y="-67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pPr algn="l"/>
          <a:r>
            <a:rPr lang="en-GB" b="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 custLinFactNeighborX="-5004" custLinFactNeighborY="-28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0" kern="120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sz="30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noProof="0" dirty="0" smtClean="0"/>
            <a:t>Status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0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5-7-2016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5-7-2016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42938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0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endParaRPr lang="nl-NL" sz="2800" dirty="0"/>
          </a:p>
        </p:txBody>
      </p:sp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1269876" y="2780815"/>
            <a:ext cx="7069519" cy="1220933"/>
          </a:xfrm>
        </p:spPr>
        <p:txBody>
          <a:bodyPr>
            <a:normAutofit fontScale="77500" lnSpcReduction="20000"/>
          </a:bodyPr>
          <a:lstStyle/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1916832"/>
            <a:ext cx="7727426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Uitleg tegengekomen bugs.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 rapport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44860" r="28796" b="21495"/>
          <a:stretch/>
        </p:blipFill>
        <p:spPr bwMode="auto">
          <a:xfrm>
            <a:off x="1231802" y="3789040"/>
            <a:ext cx="5170206" cy="230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26768" r="30714" b="41558"/>
          <a:stretch/>
        </p:blipFill>
        <p:spPr bwMode="auto">
          <a:xfrm>
            <a:off x="6598468" y="3760440"/>
            <a:ext cx="5010736" cy="217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3361166"/>
            <a:ext cx="7773292" cy="306613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" y="1314510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Grave Diggers?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 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</a:t>
            </a:r>
            <a:r>
              <a:rPr lang="nl-NL" dirty="0" smtClean="0">
                <a:latin typeface="Bernard MT Condensed" panose="02050806060905020404" pitchFamily="18" charset="0"/>
              </a:rPr>
              <a:t>Game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0244447"/>
              </p:ext>
            </p:extLst>
          </p:nvPr>
        </p:nvGraphicFramePr>
        <p:xfrm>
          <a:off x="3430116" y="1696879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Aanwezighiedcijfers</a:t>
            </a: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0872071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90,99%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89,85%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90,14%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98,64%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97,28%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98,21%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17936"/>
          <a:stretch/>
        </p:blipFill>
        <p:spPr bwMode="auto">
          <a:xfrm>
            <a:off x="765822" y="786616"/>
            <a:ext cx="10657182" cy="535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8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4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676275"/>
            <a:ext cx="9144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24" y="676275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113</Words>
  <Application>Microsoft Office PowerPoint</Application>
  <PresentationFormat>Custom</PresentationFormat>
  <Paragraphs>60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Tech_16x9</vt:lpstr>
      <vt:lpstr>PowerPoint Presentation</vt:lpstr>
      <vt:lpstr>Inhoudsopgave.</vt:lpstr>
      <vt:lpstr>Wie zijn de Grave Diggers?</vt:lpstr>
      <vt:lpstr>Status van de Game</vt:lpstr>
      <vt:lpstr>Groepsdynamiek</vt:lpstr>
      <vt:lpstr>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</vt:lpstr>
      <vt:lpstr>QA</vt:lpstr>
      <vt:lpstr>Dev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2016-07-05T12:01:48Z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